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7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858000" cy="1250066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1103" y="198120"/>
            <a:ext cx="786493" cy="8104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980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2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5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2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7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0DD9-6ABC-4D3F-B40D-4483BBF072D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70810-CE7F-40CC-9848-810D78B9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59180" y="266700"/>
            <a:ext cx="47244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FBI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SAN FRANCISCO DIVISION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" y="1379220"/>
            <a:ext cx="6598920" cy="813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 Golden Gate Ave., 13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Floor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Francisco, CA 94102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415-553-7400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FBI Mission: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protect the American people and uphold the Constitution of the United States.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threats, crimes, and tips: Contact the local office or online via https://tips.fbi.gov/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Hate Crimes: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criminal offense against a person or property motivated by an offender’s bias against a race, religion, disability, sexual orientation, ethnicity, gender, or gender identity.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Hate speech itself is not a crime. The FBI is mindful of protecting freedom of speech and other civil liberties.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Terrorism: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Terrorism (IT) – Perpetrated by individuals and/or groups inspired by or associated with designated foreign terrorist organizations or state sponsors of terrorism.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Terrorism (DT) – Perpetrated by individuals and/or groups inspired by or associated with primarily U.S. based movements that espouse extremist ideologies of a political, religious, social, racial, or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https://www.fbi.gov/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67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183</Words>
  <Application>Microsoft Office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Federal Bureau of Investigation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Cassett, Nile L. (SF) (FBI)</dc:creator>
  <cp:lastModifiedBy>Cassett, Nile L. (SF) (FBI)</cp:lastModifiedBy>
  <cp:revision>9</cp:revision>
  <dcterms:created xsi:type="dcterms:W3CDTF">2019-08-30T21:34:29Z</dcterms:created>
  <dcterms:modified xsi:type="dcterms:W3CDTF">2019-09-05T18:43:58Z</dcterms:modified>
</cp:coreProperties>
</file>